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986" r:id="rId3"/>
    <p:sldId id="997" r:id="rId4"/>
    <p:sldId id="991" r:id="rId5"/>
    <p:sldId id="998" r:id="rId6"/>
    <p:sldId id="992" r:id="rId7"/>
    <p:sldId id="1000" r:id="rId8"/>
    <p:sldId id="995" r:id="rId9"/>
    <p:sldId id="993" r:id="rId10"/>
    <p:sldId id="994" r:id="rId11"/>
    <p:sldId id="996" r:id="rId12"/>
    <p:sldId id="999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3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  We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like our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school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Fun time—Rhyme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718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将下列图片按短文陈述的顺序排列。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0708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This is our school. We like our school.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07085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go to school every day.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At school we read.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write.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sing.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dance.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run and jump.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play games.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draw too.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0708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have fun every day.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38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91468"/>
            <a:ext cx="10173742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71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q118.jpg" descr="id:21474938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340768"/>
            <a:ext cx="11161240" cy="417895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94499" y="2833772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1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67014" y="2852936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7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823398" y="2852936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4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762792" y="2852936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3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54646" y="5085184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6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56274" y="5129402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8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823398" y="513802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5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847734" y="513802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2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961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32914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根据第一段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“We go to school every day.”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可知，第一张图片的顺序是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接下来活动的顺序分别是：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是图片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write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写字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是图片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唱歌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是图片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dance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跳舞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是图片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run and jump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跑和跳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是图片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play games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做游戏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是图片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draw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画画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是图片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。故图片最后排列顺序从左到右，从上到下分别是：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1 7 4 3 6 8 5 2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22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093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We like our school.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like our school.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We like to go to school.	B. We go to school every day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7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124744"/>
            <a:ext cx="10369678" cy="5937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88094" y="3060334"/>
            <a:ext cx="30886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We like our school.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4606" y="4417948"/>
            <a:ext cx="42118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We go to school every day.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42342" y="24737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371703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2898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We play games at school.	B. We play games too.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We have fun at school.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We read and write at school.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We can sing and dance.	B. We sing and dance at school.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7142" y="15203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2121" y="2113692"/>
            <a:ext cx="31368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We play games too.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2598" y="3356992"/>
            <a:ext cx="36273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We have fun at school.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2598" y="4777988"/>
            <a:ext cx="45747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We sing and dance at school.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72219" y="2780928"/>
            <a:ext cx="444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63180" y="40770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499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513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火眼金睛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找不同。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run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walk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sandwich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banana	B. jump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1264" y="19524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50590" y="2420888"/>
            <a:ext cx="114138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run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跑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walk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sandwich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三明治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是名词，属于不同类。故选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3180" y="386104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14014" y="443007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banana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苹果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是水果类名词；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jump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是动词，属于不同类。故选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14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753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dog	B. cupcake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tart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tiger	B. orange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bear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86022" y="1899989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cupcake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纸杯蛋糕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蛋挞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是食物类名词；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狗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是动物类名词，属于不同类。故选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86022" y="3844205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tiger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老虎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熊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是动物类名词；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orange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橙子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是水果类名词，属于不同类。故选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00379" y="1465620"/>
            <a:ext cx="5143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 </a:t>
            </a:r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1516" y="335508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548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2324595"/>
            <a:ext cx="7920880" cy="52387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2916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根据图片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从方框中选择合适的单词或短语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完成句子。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go to school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read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play games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write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74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901687"/>
            <a:ext cx="7344816" cy="69069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41323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at school.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in the evening.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/>
          <a:srcRect r="50126"/>
          <a:stretch/>
        </p:blipFill>
        <p:spPr>
          <a:xfrm>
            <a:off x="3358902" y="2924944"/>
            <a:ext cx="4842825" cy="143017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477468" y="4554931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500614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图片是女孩读书，与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相符。句意：我在学校读书。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图片是男孩写字，与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write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相符。句意：我在晚上写字。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19006" y="45274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77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1395524"/>
            <a:ext cx="7920880" cy="52387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 to school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read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play games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write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84165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at school.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every day.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l="49341"/>
          <a:stretch/>
        </p:blipFill>
        <p:spPr>
          <a:xfrm>
            <a:off x="3358902" y="2060848"/>
            <a:ext cx="4919098" cy="1430178"/>
          </a:xfrm>
          <a:prstGeom prst="rect">
            <a:avLst/>
          </a:prstGeom>
        </p:spPr>
      </p:pic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221088"/>
            <a:ext cx="11485848" cy="1883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7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图片是孩子们做游戏，与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play games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相符。句意：我们在学校做游戏。</a:t>
            </a:r>
            <a:endParaRPr lang="zh-CN" altLang="zh-CN" sz="27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7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图片是两个女孩背书包去上学，与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 to school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相符。句意：我们每天去上学。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93726" y="36258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91350" y="359998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31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x-2.eps" descr="id:21474924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630710" y="1548166"/>
            <a:ext cx="9073008" cy="1152128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从方框中选择合适的句子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algn="ctr" hangingPunct="0">
              <a:spcAft>
                <a:spcPts val="0"/>
              </a:spcAft>
              <a:tabLst>
                <a:tab pos="2155825" algn="l"/>
                <a:tab pos="47704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Well done.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 this your school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algn="ctr" hangingPunct="0">
              <a:spcAft>
                <a:spcPts val="0"/>
              </a:spcAft>
              <a:tabLst>
                <a:tab pos="2155825" algn="l"/>
                <a:tab pos="47704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Let’s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read.                            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How about 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606" y="2852936"/>
            <a:ext cx="10774735" cy="204849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367014" y="33569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487694" y="4221088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78030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图片是两个男孩在谈论读书，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让我们读书吧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我能跑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可知，答语应作出评价，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做得好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476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x-2.eps" descr="id:21474924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630710" y="816354"/>
            <a:ext cx="9073008" cy="1152128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64121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Well done.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 this your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algn="ctr" hangingPunct="0">
              <a:spcAft>
                <a:spcPts val="0"/>
              </a:spcAft>
              <a:tabLst>
                <a:tab pos="2155825" algn="l"/>
                <a:tab pos="4770438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Let’s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read.                            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How about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37630" y="2248297"/>
            <a:ext cx="8134817" cy="375287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967791" y="2824361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08373" y="5200625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149320" y="3432237"/>
            <a:ext cx="5728051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根据图片孩子们写字和对话可知，上文提出想法，并询问对方想法。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你呢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137141" y="4824903"/>
            <a:ext cx="5382001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图片为两个男孩在学校门口。根据答句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“Yes.”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可知，上文是一般疑问句。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这是你的学校吗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189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658</Words>
  <Application>Microsoft Office PowerPoint</Application>
  <PresentationFormat>自定义</PresentationFormat>
  <Paragraphs>78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349</cp:revision>
  <dcterms:created xsi:type="dcterms:W3CDTF">2020-11-06T05:24:00Z</dcterms:created>
  <dcterms:modified xsi:type="dcterms:W3CDTF">2025-06-09T12:57:29Z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